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22555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28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09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70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256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54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21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34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700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33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32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4/21/25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0973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ksu-is/Artist-Uncovered-Musician-Discovered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xhere.com/id/photo/1297499" TargetMode="Externa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2D52C-EED3-95E9-7E95-804212C6C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6874" y="4834833"/>
            <a:ext cx="4457690" cy="1720850"/>
          </a:xfrm>
        </p:spPr>
        <p:txBody>
          <a:bodyPr anchor="ctr">
            <a:normAutofit/>
          </a:bodyPr>
          <a:lstStyle/>
          <a:p>
            <a:r>
              <a:rPr lang="en-US" b="1" i="0" u="none" strike="noStrike" dirty="0">
                <a:solidFill>
                  <a:srgbClr val="F0F6FC"/>
                </a:solidFill>
                <a:effectLst/>
                <a:latin typeface="-apple-system"/>
                <a:hlinkClick r:id="rId2"/>
              </a:rPr>
              <a:t>Artist Uncovered, Musician Discovered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FDAF18-25BA-7B59-0C1E-7CBF7FF5A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1702" y="4574634"/>
            <a:ext cx="4451347" cy="1720850"/>
          </a:xfrm>
        </p:spPr>
        <p:txBody>
          <a:bodyPr anchor="ctr">
            <a:normAutofit/>
          </a:bodyPr>
          <a:lstStyle/>
          <a:p>
            <a:r>
              <a:rPr lang="en-US" dirty="0"/>
              <a:t>Project by </a:t>
            </a:r>
          </a:p>
          <a:p>
            <a:r>
              <a:rPr lang="en-US" dirty="0"/>
              <a:t>Will Bates Skelly</a:t>
            </a: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D76DE58D-37A0-E3EE-9368-29F5611A38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7347" b="14227"/>
          <a:stretch/>
        </p:blipFill>
        <p:spPr>
          <a:xfrm rot="16200000">
            <a:off x="7418717" y="2071348"/>
            <a:ext cx="6858000" cy="2715304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546258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43C3E85-74FD-027B-8DE9-754A8B25F9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5176214"/>
              </p:ext>
            </p:extLst>
          </p:nvPr>
        </p:nvGraphicFramePr>
        <p:xfrm>
          <a:off x="1079510" y="6402571"/>
          <a:ext cx="10026650" cy="365760"/>
        </p:xfrm>
        <a:graphic>
          <a:graphicData uri="http://schemas.openxmlformats.org/drawingml/2006/table">
            <a:tbl>
              <a:tblPr/>
              <a:tblGrid>
                <a:gridCol w="10026650">
                  <a:extLst>
                    <a:ext uri="{9D8B030D-6E8A-4147-A177-3AD203B41FA5}">
                      <a16:colId xmlns:a16="http://schemas.microsoft.com/office/drawing/2014/main" val="28048522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Discover Tomorrow’s Music Stars Today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2936002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30657CD4-6C9C-1D8E-DC8F-7371F5F74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510" y="329672"/>
            <a:ext cx="7459599" cy="45398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BA76420-CB5A-E388-8BD3-9B04CAD903B1}"/>
              </a:ext>
            </a:extLst>
          </p:cNvPr>
          <p:cNvSpPr txBox="1"/>
          <p:nvPr/>
        </p:nvSpPr>
        <p:spPr>
          <a:xfrm>
            <a:off x="2111134" y="21895"/>
            <a:ext cx="5396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https://github.com/ksu-is/Artist-Uncovered-Musician-Discovered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0DC09F-8DAD-6841-6E46-B5333F378E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490064" y="5493012"/>
            <a:ext cx="2715304" cy="1364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38390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Leaf">
      <a:dk1>
        <a:sysClr val="windowText" lastClr="000000"/>
      </a:dk1>
      <a:lt1>
        <a:sysClr val="window" lastClr="FFFFFF"/>
      </a:lt1>
      <a:dk2>
        <a:srgbClr val="732124"/>
      </a:dk2>
      <a:lt2>
        <a:srgbClr val="F0EDE5"/>
      </a:lt2>
      <a:accent1>
        <a:srgbClr val="D34817"/>
      </a:accent1>
      <a:accent2>
        <a:srgbClr val="A68D65"/>
      </a:accent2>
      <a:accent3>
        <a:srgbClr val="728377"/>
      </a:accent3>
      <a:accent4>
        <a:srgbClr val="B4797B"/>
      </a:accent4>
      <a:accent5>
        <a:srgbClr val="CE8439"/>
      </a:accent5>
      <a:accent6>
        <a:srgbClr val="CF3A2A"/>
      </a:accent6>
      <a:hlink>
        <a:srgbClr val="D06853"/>
      </a:hlink>
      <a:folHlink>
        <a:srgbClr val="B67779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24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-apple-system</vt:lpstr>
      <vt:lpstr>Arial</vt:lpstr>
      <vt:lpstr>Avenir Next LT Pro Light</vt:lpstr>
      <vt:lpstr>Rockwell Nova Light</vt:lpstr>
      <vt:lpstr>Wingdings</vt:lpstr>
      <vt:lpstr>LeafVTI</vt:lpstr>
      <vt:lpstr>Artist Uncovered, Musician Discovered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Will Bates Skelly</dc:creator>
  <cp:lastModifiedBy>Will Bates Skelly</cp:lastModifiedBy>
  <cp:revision>3</cp:revision>
  <dcterms:created xsi:type="dcterms:W3CDTF">2025-04-21T22:27:41Z</dcterms:created>
  <dcterms:modified xsi:type="dcterms:W3CDTF">2025-04-22T03:37:04Z</dcterms:modified>
</cp:coreProperties>
</file>

<file path=docProps/thumbnail.jpeg>
</file>